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582D-2023-49A2-AFF0-0D92A4706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ACF0B-0F4D-4DE4-B64A-2A1A68F88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4C6DA-7E88-4C2D-B635-281B3E94F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62619-1B45-4500-8722-7A94DA8D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26A0C-AB1F-4D0F-ACEC-EB346A74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5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6C67-9868-4015-AB37-F17EEA2A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41D38-FD7A-4E73-BEBC-70434E100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549D-7357-4AE8-993A-9947A51B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3528C-68A7-4BC2-9761-4D6B7461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4D543-38EF-4EF9-9FAF-A3C32B0E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9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6B221F-2E52-471A-9F4E-1DB2173C7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8973-5B0F-4A46-9EB7-F52F47D8F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DDD6-1C82-4BAD-853A-23934F56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4350B-4D83-4293-B38F-0C337B80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9D254-FA93-40FC-B8B4-8467400D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3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35EF-9EC4-43BD-A6EF-AA120A49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BF20D-2A47-4BFC-B657-73267CA0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2DA9-29C4-4280-A4FC-2FBB1A22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6E459-E324-41D7-9451-ABA12D37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56A8-AE45-4D8C-A732-44A23A35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3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16F1-3DD9-47DE-8BFA-469EFB3ED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41CEB-8715-4C63-A591-73D77A517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4585E-349C-465C-B946-6902150E0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17385-4517-4745-BFE2-B638BBFC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346D-4223-4D5D-9B1A-95A5A3D8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3FAB-CF52-49A9-BA0D-4A4A01EB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08F0-80D0-421A-8099-A4C9012D4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63E4-E776-410D-9525-2B9540A45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9C7B6-0E87-4F4E-A011-8F4F94E57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DFC7F-8217-4647-9002-9F578F53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2C813-E183-4A37-84E8-D8CBE911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4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90E5-685C-4BEB-AF16-EBEAEF51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B0361-E69F-48CD-A376-FE85A17BC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D2C59-573B-4CF6-B848-488B5480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8F446-1697-4CCB-9654-5939FA8B9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3204-31C9-46FB-9FD2-8727F074D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99625-6B3D-4F41-8893-31EAE0E4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1CEDB7-3CEA-4387-AD28-A2DA3B3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48BB4-C969-4347-97B6-DC815739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4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9F7C-BCF1-407B-86EB-98BA5C22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393B4-D143-4377-964E-930687ED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43FE1-8754-47C2-8E28-B8BCF4DF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455CB-7818-42E7-862B-3FE7DAA4A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92CDBF-5B26-46E4-9CBB-C3F973CB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CDB55-ADC9-414D-9E71-73EB63A6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BA9ED-83CB-4EB1-BD1C-233CB708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1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DEBA-B0F4-4D33-9C9C-21E43460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09C06-178A-4BCE-8401-BCFF4AEA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362F5-BF95-4899-9397-AE704B440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5AD27-3221-4C7B-B37A-42B030D9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73D67-F5DA-41DD-9655-0950CCE4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EF5EF-E81E-40C3-A55C-094D0BA6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8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D92-F20E-4FFF-88CF-36F4F334E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5C5E9-766D-4912-BAC1-7AABDC28E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11972-C5C1-4B07-9618-A10D2CF24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62623-CFEB-4A4C-91B2-C3B793480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69042-BB23-46B6-9B33-7DA051CC3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640E8-B027-4DAF-8D01-BD16B791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59008-BECF-4705-8BC4-79A36E30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4A04D-D542-455F-9697-3D12285D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B121-EF9F-4D51-B8AE-7D2179178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C2B61-0D9A-43D3-A55D-316AB154763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8211-1330-44EA-997E-58ECD551B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D42FC-A9F1-494A-B28F-9A45B03F3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8DEF5-6435-4B07-B736-4839FB89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6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005E-88FD-4850-B639-4E19F7582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Mobile based application to Rescue and adopt dog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00643-9B51-4C4B-884F-DD6B434EB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9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20C7-2B31-4D84-B991-7EBF4A10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br>
              <a:rPr lang="en-US" dirty="0"/>
            </a:br>
            <a:r>
              <a:rPr lang="en-US" dirty="0"/>
              <a:t>Dog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02AFDD-E239-40A4-A354-FE1542D81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43" y="701358"/>
            <a:ext cx="3090295" cy="549385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576B66-ECA9-4AED-894F-AEFBC9DCE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509" y="662780"/>
            <a:ext cx="3111996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EC4-1F70-4EA6-ADED-83527F6D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dog shelters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27AA70-FFE5-4064-93E2-3D7919B15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77878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45DA-81BB-400D-A48A-FA2E59B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available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04D65-F7F4-4D4A-8E0E-B84E60B1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427277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1E2E-9427-43D3-BE59-35261BE2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view for shelter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105A9B-49CA-423D-BAB8-BBA451145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658031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7E03-F80A-4B95-8837-138BEC4D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sheet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38F135-5576-4760-BB21-32658E4B9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0729"/>
            <a:ext cx="10645989" cy="3053554"/>
          </a:xfrm>
        </p:spPr>
      </p:pic>
    </p:spTree>
    <p:extLst>
      <p:ext uri="{BB962C8B-B14F-4D97-AF65-F5344CB8AC3E}">
        <p14:creationId xmlns:p14="http://schemas.microsoft.com/office/powerpoint/2010/main" val="239238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DD62-BCC0-4EB8-AB24-E70405BD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45" y="326489"/>
            <a:ext cx="10515600" cy="1325563"/>
          </a:xfrm>
        </p:spPr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7E8783-021C-4150-B9FC-62371937A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751" y="554179"/>
            <a:ext cx="5462894" cy="5749642"/>
          </a:xfrm>
        </p:spPr>
      </p:pic>
    </p:spTree>
    <p:extLst>
      <p:ext uri="{BB962C8B-B14F-4D97-AF65-F5344CB8AC3E}">
        <p14:creationId xmlns:p14="http://schemas.microsoft.com/office/powerpoint/2010/main" val="18126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14AE-3877-48D0-A662-D70150B1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7823D99-3A31-4CB0-8F31-D8AE5EE76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3878272" cy="6306936"/>
          </a:xfrm>
        </p:spPr>
      </p:pic>
    </p:spTree>
    <p:extLst>
      <p:ext uri="{BB962C8B-B14F-4D97-AF65-F5344CB8AC3E}">
        <p14:creationId xmlns:p14="http://schemas.microsoft.com/office/powerpoint/2010/main" val="164792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6665-05ED-481C-B073-0142EF78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9636B5-1202-436A-A094-4721F1239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79" y="1931141"/>
            <a:ext cx="5919729" cy="4011516"/>
          </a:xfrm>
        </p:spPr>
      </p:pic>
    </p:spTree>
    <p:extLst>
      <p:ext uri="{BB962C8B-B14F-4D97-AF65-F5344CB8AC3E}">
        <p14:creationId xmlns:p14="http://schemas.microsoft.com/office/powerpoint/2010/main" val="135128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7551-DEEE-4DD6-BC2B-7CCC55A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1DA05D-F21A-4B4B-9910-1F06A228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69832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4B08-D120-436A-8998-2707C56F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page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07C58C-0A2E-4FA4-AB3F-2D79B33D5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44462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14B3-499D-4593-B509-87D10640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FC9DD5-8661-4921-A723-EC4B1A4D3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83081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51A4-6E50-4B64-93B1-66673D45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F43F3E-46A5-4703-812D-F87085BB7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78004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7EB6-F5B0-4E69-B3DB-FCEE0EA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Userinfo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8700B1-7569-4527-944C-8F3EA66A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400121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5B7B-7C73-4B36-96CE-739B5B63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D96E6-52D6-419D-A9CE-EC19DDCAF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3860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74F3-00FC-4C23-A3F5-2F530889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02F82E-8AB6-41F3-B44C-89CF90FAE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69302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9882-A94F-4929-8793-1B3613CA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app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84F91-D012-42C8-A6E1-7196AC475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625917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37</Words>
  <Application>Microsoft Office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Mobile based application to Rescue and adopt dog</vt:lpstr>
      <vt:lpstr>Login page</vt:lpstr>
      <vt:lpstr>Register page</vt:lpstr>
      <vt:lpstr>Homepage</vt:lpstr>
      <vt:lpstr>Sidebar</vt:lpstr>
      <vt:lpstr>Userinfo</vt:lpstr>
      <vt:lpstr>About us</vt:lpstr>
      <vt:lpstr>Feedback</vt:lpstr>
      <vt:lpstr>Share app</vt:lpstr>
      <vt:lpstr>Add  Dog</vt:lpstr>
      <vt:lpstr>About dog shelters</vt:lpstr>
      <vt:lpstr>Dogs available</vt:lpstr>
      <vt:lpstr>Map view for shelter</vt:lpstr>
      <vt:lpstr>Task sheet</vt:lpstr>
      <vt:lpstr>Flowchart</vt:lpstr>
      <vt:lpstr>Use case diagram</vt:lpstr>
      <vt:lpstr>ERD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Adoption </dc:title>
  <dc:creator>anish Maharjan</dc:creator>
  <cp:lastModifiedBy>anish Maharjan</cp:lastModifiedBy>
  <cp:revision>5</cp:revision>
  <dcterms:created xsi:type="dcterms:W3CDTF">2020-07-01T06:49:25Z</dcterms:created>
  <dcterms:modified xsi:type="dcterms:W3CDTF">2020-07-01T09:01:22Z</dcterms:modified>
</cp:coreProperties>
</file>